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2454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Engenharia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" y="4559300"/>
            <a:ext cx="640873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tecnologia apresenta um respirador pulmonar mecânico de acionamento pneumático com meios para controle de volume de ar deslocado nos ciclos de inspiração/expiração a partir do posicionamento de válvulas direcionais fim de curso. O respirador compreende uma manopla de ajuste de volume, um conjunto camisa e êmbolo, dentre outros componentes.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18306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0" y="6105128"/>
            <a:ext cx="6488113" cy="166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Dispensa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 utilização de energia elétrica porque a energia necessária para seu funcionamento é obtida de uma linha de ar comprimido;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compacto, podendo ser facilmente transportado e acondicionado; 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ajuste de volume pode ser feito a qualquer tempo, inclusive com o dispositivo em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funcionamento.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13762" y="5817096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603" y="8121352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Geraldo Marcio Alves dos Santos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Giovane Azevedo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Vladimir Damasceno / Eliezer Basílio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Borges.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463" y="8885838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Nº: BR 10 </a:t>
            </a: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20200256858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332656" y="7833320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310728" y="8715975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3" t="13126" r="10454" b="32233"/>
          <a:stretch/>
        </p:blipFill>
        <p:spPr bwMode="auto">
          <a:xfrm>
            <a:off x="829995" y="1296982"/>
            <a:ext cx="2829179" cy="2779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tângulo 27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09550" y="1280592"/>
            <a:ext cx="6645275" cy="400050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RESPIRADOR PULMONAR PNEUMÁTICO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62225" y="3783123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b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Inicial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(Teste </a:t>
            </a:r>
            <a:r>
              <a:rPr lang="pt-BR" sz="120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em laboratório)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163</Words>
  <Application>Microsoft Office PowerPoint</Application>
  <PresentationFormat>Papel A4 (210 x 297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236</cp:revision>
  <dcterms:created xsi:type="dcterms:W3CDTF">2013-05-06T14:26:37Z</dcterms:created>
  <dcterms:modified xsi:type="dcterms:W3CDTF">2021-07-22T14:48:26Z</dcterms:modified>
</cp:coreProperties>
</file>