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125" d="100"/>
          <a:sy n="125" d="100"/>
        </p:scale>
        <p:origin x="-900" y="3900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22/07/2021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4941168" y="631825"/>
            <a:ext cx="1916832" cy="276999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Química</a:t>
            </a:r>
            <a:endParaRPr lang="pt-BR" sz="1200" b="1" spc="150" dirty="0" smtClean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368" y="4310727"/>
            <a:ext cx="640873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idro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bioativo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capaz de induzir a formação de uma camada de fosfato de cálcio, como a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hidroxiapatita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ou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hidroxiapatita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carbonatada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(HCA), em contato com tecidos vivos ou em solução salina.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presente invenção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refere-se à utilização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sílica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pirogênica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(SiO</a:t>
            </a:r>
            <a:r>
              <a:rPr lang="pt-BR" sz="11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) como material de partida, além de demais compostos contendo cálcio e fósforo. 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16647" y="4037742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644" y="5756860"/>
            <a:ext cx="6488113" cy="2839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Processo de simples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realização técnica e baixo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custo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fabricação;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Realizado à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temperatura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ambiente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potencialidade para substituir ou restaurar partes de tecidos duros, sob a forma de implantes ou matrizes ortopédicas ou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odontológicas, para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substituir enxerto ósseo autógeno,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revestir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materiais de uso em órgãos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artificiais e ser utilizado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como um arcabouço poroso em engenharia de tecidos ósseos e para servir como carreador de moléculas farmacologicamente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ativas;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Pode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ser obtido na forma de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monolitos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grânulos ou em qualquer forma e formato que se fizer necessária</a:t>
            </a:r>
            <a:r>
              <a:rPr lang="pt-BR" sz="1100" dirty="0" smtClean="0"/>
              <a:t>.</a:t>
            </a:r>
            <a:endParaRPr lang="pt-BR" sz="1100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16647" y="541872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748" y="8777843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Rosana Zacarias Domingues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Rosângela Maria F. C. Silva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Ângelo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Leão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Andrade.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7152" y="8847664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Nº: </a:t>
            </a: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BR10 20200262513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333375" y="8503295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4725144" y="8503295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281113"/>
            <a:ext cx="4896702" cy="273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93" b="52158"/>
          <a:stretch/>
        </p:blipFill>
        <p:spPr bwMode="auto">
          <a:xfrm>
            <a:off x="209550" y="1281114"/>
            <a:ext cx="6633936" cy="273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tângulo 28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03880" y="1281113"/>
            <a:ext cx="6645275" cy="707886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accent2"/>
                </a:solidFill>
              </a:rPr>
              <a:t>OBTENÇÃO </a:t>
            </a:r>
            <a:r>
              <a:rPr lang="pt-BR" sz="2000" b="1" dirty="0">
                <a:solidFill>
                  <a:schemeClr val="accent2"/>
                </a:solidFill>
              </a:rPr>
              <a:t>DE UM VIDRO BIOATIVO A PARTIR DE SILICA PIROGÊNICA</a:t>
            </a:r>
            <a:endParaRPr lang="pt-BR" sz="2000" b="1" dirty="0">
              <a:solidFill>
                <a:schemeClr val="accent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28716" y="3740671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Inicial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(Testes de laboratório)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218</Words>
  <Application>Microsoft Office PowerPoint</Application>
  <PresentationFormat>Papel A4 (210 x 297 mm)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240</cp:revision>
  <dcterms:created xsi:type="dcterms:W3CDTF">2013-05-06T14:26:37Z</dcterms:created>
  <dcterms:modified xsi:type="dcterms:W3CDTF">2021-07-22T19:36:35Z</dcterms:modified>
</cp:coreProperties>
</file>