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1224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="" xmlns:a16="http://schemas.microsoft.com/office/drawing/2014/main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="" xmlns:a16="http://schemas.microsoft.com/office/drawing/2014/main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="" xmlns:a16="http://schemas.microsoft.com/office/drawing/2014/main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="" xmlns:a16="http://schemas.microsoft.com/office/drawing/2014/main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="" xmlns:a16="http://schemas.microsoft.com/office/drawing/2014/main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="" xmlns:a16="http://schemas.microsoft.com/office/drawing/2014/main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="" xmlns:a16="http://schemas.microsoft.com/office/drawing/2014/main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="" xmlns:a16="http://schemas.microsoft.com/office/drawing/2014/main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="" xmlns:a16="http://schemas.microsoft.com/office/drawing/2014/main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="" xmlns:a16="http://schemas.microsoft.com/office/drawing/2014/main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="" xmlns:a16="http://schemas.microsoft.com/office/drawing/2014/main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21/07/2021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ringa, Mão, Vírus, Injeção, Vacinação, Coronavíru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8" r="-355" b="41398"/>
          <a:stretch/>
        </p:blipFill>
        <p:spPr bwMode="auto">
          <a:xfrm>
            <a:off x="216024" y="1322312"/>
            <a:ext cx="6669360" cy="2764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="" xmlns:a16="http://schemas.microsoft.com/office/drawing/2014/main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="" xmlns:a16="http://schemas.microsoft.com/office/drawing/2014/main" id="{57D951FF-05C5-4A8E-BBD1-5BC5AA5063ED}"/>
              </a:ext>
            </a:extLst>
          </p:cNvPr>
          <p:cNvSpPr/>
          <p:nvPr/>
        </p:nvSpPr>
        <p:spPr>
          <a:xfrm>
            <a:off x="212725" y="1280592"/>
            <a:ext cx="6645275" cy="10156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/>
            <a:r>
              <a:rPr lang="pt-BR" sz="2000" b="1" dirty="0" smtClean="0">
                <a:solidFill>
                  <a:srgbClr val="C00000"/>
                </a:solidFill>
              </a:rPr>
              <a:t>COMPOSIÇÃO VACINAL CONTENDO EXTRATO BRUTO DE</a:t>
            </a:r>
          </a:p>
          <a:p>
            <a:pPr algn="r"/>
            <a:r>
              <a:rPr lang="pt-BR" sz="2000" b="1" dirty="0" smtClean="0">
                <a:solidFill>
                  <a:srgbClr val="C00000"/>
                </a:solidFill>
              </a:rPr>
              <a:t>PROTEÍNAS INTESTINAIS DE MOSQUITO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Biotecnologia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="" xmlns:a16="http://schemas.microsoft.com/office/drawing/2014/main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4607012"/>
            <a:ext cx="6408738" cy="56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omposição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vacinal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contendo extrato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bruto de proteínas intestinais de mosquito, preferencialmente </a:t>
            </a:r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Aedes aegypti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adjuvantes.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="" xmlns:a16="http://schemas.microsoft.com/office/drawing/2014/main" id="{6B91B776-DA27-46F4-A0B4-35F10105BDC7}"/>
              </a:ext>
            </a:extLst>
          </p:cNvPr>
          <p:cNvSpPr txBox="1"/>
          <p:nvPr/>
        </p:nvSpPr>
        <p:spPr>
          <a:xfrm>
            <a:off x="333375" y="425482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="" xmlns:a16="http://schemas.microsoft.com/office/drawing/2014/main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="" xmlns:a16="http://schemas.microsoft.com/office/drawing/2014/main" id="{68C822F5-6B5A-4910-B632-50CF71D9453D}"/>
              </a:ext>
            </a:extLst>
          </p:cNvPr>
          <p:cNvSpPr/>
          <p:nvPr/>
        </p:nvSpPr>
        <p:spPr>
          <a:xfrm>
            <a:off x="2565400" y="3812679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Testes em animais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(camundongos)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="" xmlns:a16="http://schemas.microsoft.com/office/drawing/2014/main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5789481"/>
            <a:ext cx="6488113" cy="1395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100" dirty="0" smtClean="0"/>
              <a:t>.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composição vacinal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é segura, não causa alterações significativas em mamíferos e é capaz de induzir a produção de anticorpos contra os antígenos intestinais do </a:t>
            </a:r>
            <a:r>
              <a:rPr lang="pt-BR" sz="1100">
                <a:latin typeface="Arial" panose="020B0604020202020204" pitchFamily="34" charset="0"/>
                <a:cs typeface="Arial" panose="020B0604020202020204" pitchFamily="34" charset="0"/>
              </a:rPr>
              <a:t>inseto </a:t>
            </a:r>
            <a:r>
              <a:rPr lang="pt-BR" sz="1100" smtClean="0">
                <a:latin typeface="Arial" panose="020B0604020202020204" pitchFamily="34" charset="0"/>
                <a:cs typeface="Arial" panose="020B0604020202020204" pitchFamily="34" charset="0"/>
              </a:rPr>
              <a:t>vetor; 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anticorpos produzidos são capazes de interferir nos aspectos biológicos do inseto vetor, reduzindo sua sobrevivência, a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oviposição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a viabilidade de ovos, larvas e pupas, podendo ocasionar, inclusive, a morte do inseto.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="" xmlns:a16="http://schemas.microsoft.com/office/drawing/2014/main" id="{1F2C95F4-3524-48DF-89BB-7AC34C776608}"/>
              </a:ext>
            </a:extLst>
          </p:cNvPr>
          <p:cNvSpPr txBox="1"/>
          <p:nvPr/>
        </p:nvSpPr>
        <p:spPr>
          <a:xfrm>
            <a:off x="363523" y="5385048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="" xmlns:a16="http://schemas.microsoft.com/office/drawing/2014/main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1" y="7905328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Rodolfo Cordeiro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Giunchetti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Marina Luiza Rodrigues Alves 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Walderez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Ornelas Dutra / Ricardo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Toshio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Fujiwara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tângulo 28">
            <a:extLst>
              <a:ext uri="{FF2B5EF4-FFF2-40B4-BE49-F238E27FC236}">
                <a16:creationId xmlns="" xmlns:a16="http://schemas.microsoft.com/office/drawing/2014/main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768" y="8871214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BR1020170278859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="" xmlns:a16="http://schemas.microsoft.com/office/drawing/2014/main" id="{C4DB1C7A-EAC9-4587-891A-4BA4BE26C7BE}"/>
              </a:ext>
            </a:extLst>
          </p:cNvPr>
          <p:cNvSpPr txBox="1"/>
          <p:nvPr/>
        </p:nvSpPr>
        <p:spPr>
          <a:xfrm>
            <a:off x="308518" y="7421766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="" xmlns:a16="http://schemas.microsoft.com/office/drawing/2014/main" id="{3D0F9AC5-4CD7-4034-92DD-00E242641891}"/>
              </a:ext>
            </a:extLst>
          </p:cNvPr>
          <p:cNvSpPr txBox="1"/>
          <p:nvPr/>
        </p:nvSpPr>
        <p:spPr>
          <a:xfrm>
            <a:off x="339725" y="8746933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="" xmlns:a16="http://schemas.microsoft.com/office/drawing/2014/main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="" xmlns:a16="http://schemas.microsoft.com/office/drawing/2014/main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="" xmlns:a16="http://schemas.microsoft.com/office/drawing/2014/main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154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240</cp:revision>
  <dcterms:created xsi:type="dcterms:W3CDTF">2013-05-06T14:26:37Z</dcterms:created>
  <dcterms:modified xsi:type="dcterms:W3CDTF">2021-07-21T13:43:43Z</dcterms:modified>
</cp:coreProperties>
</file>