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-138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="" xmlns:a16="http://schemas.microsoft.com/office/drawing/2014/main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="" xmlns:a16="http://schemas.microsoft.com/office/drawing/2014/main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="" xmlns:a16="http://schemas.microsoft.com/office/drawing/2014/main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20/07/2021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8" b="32952"/>
          <a:stretch/>
        </p:blipFill>
        <p:spPr bwMode="auto">
          <a:xfrm>
            <a:off x="240183" y="1317464"/>
            <a:ext cx="6645201" cy="275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7D951FF-05C5-4A8E-BBD1-5BC5AA5063ED}"/>
              </a:ext>
            </a:extLst>
          </p:cNvPr>
          <p:cNvSpPr/>
          <p:nvPr/>
        </p:nvSpPr>
        <p:spPr>
          <a:xfrm>
            <a:off x="212725" y="1281113"/>
            <a:ext cx="6645275" cy="70788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PROCESSO PARA OBTENÇÃO DE DISPERSÕES DE NANOTUBOS DE CARBONO EM POLIURETANOS TERMORRÍGIDOS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E8761F8-45AD-41CC-B32B-704F9ADFDB73}"/>
              </a:ext>
            </a:extLst>
          </p:cNvPr>
          <p:cNvSpPr/>
          <p:nvPr/>
        </p:nvSpPr>
        <p:spPr>
          <a:xfrm>
            <a:off x="3789363" y="631825"/>
            <a:ext cx="3068637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Química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="" xmlns:a16="http://schemas.microsoft.com/office/drawing/2014/main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4559300"/>
            <a:ext cx="640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rocesso para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dispersões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nanotubos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carbono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paredes múltiplas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funcionalizados ou não, em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poliuretanos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elastoméricos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(PUE) de uso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industrial.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6B91B776-DA27-46F4-A0B4-35F10105BDC7}"/>
              </a:ext>
            </a:extLst>
          </p:cNvPr>
          <p:cNvSpPr txBox="1"/>
          <p:nvPr/>
        </p:nvSpPr>
        <p:spPr>
          <a:xfrm>
            <a:off x="333375" y="4183063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EA0B3CD3-6DB9-4025-9C8A-A4FFBB7F7447}"/>
              </a:ext>
            </a:extLst>
          </p:cNvPr>
          <p:cNvSpPr/>
          <p:nvPr/>
        </p:nvSpPr>
        <p:spPr>
          <a:xfrm>
            <a:off x="-115888" y="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8C822F5-6B5A-4910-B632-50CF71D9453D}"/>
              </a:ext>
            </a:extLst>
          </p:cNvPr>
          <p:cNvSpPr/>
          <p:nvPr/>
        </p:nvSpPr>
        <p:spPr>
          <a:xfrm>
            <a:off x="2565400" y="3800475"/>
            <a:ext cx="42926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desenvolvimento: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Intermediário (</a:t>
            </a:r>
            <a:r>
              <a:rPr lang="pt-BR" sz="120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Teste </a:t>
            </a:r>
            <a:r>
              <a:rPr lang="pt-BR" sz="120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pt-BR" sz="120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laboratório)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083" name="Retângulo 2">
            <a:extLst>
              <a:ext uri="{FF2B5EF4-FFF2-40B4-BE49-F238E27FC236}">
                <a16:creationId xmlns="" xmlns:a16="http://schemas.microsoft.com/office/drawing/2014/main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73" y="5884750"/>
            <a:ext cx="6488113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produtos desenvolvidos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com diferentes concentrações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nanotubos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carbono de paredes múltiplas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apresentam maior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possibilidade de modulações das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mecânicas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 matriz, tais como módulo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elasticidade 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limite de resistência à tração; o que propicia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confecção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peças técnicas de PUE mais resistentes,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aior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vida útil, menor massa ou volume 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obtenção;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aior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segurança no trabalho decorrente do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resistência mecânica do material.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1F2C95F4-3524-48DF-89BB-7AC34C776608}"/>
              </a:ext>
            </a:extLst>
          </p:cNvPr>
          <p:cNvSpPr txBox="1"/>
          <p:nvPr/>
        </p:nvSpPr>
        <p:spPr>
          <a:xfrm>
            <a:off x="333375" y="5482630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="" xmlns:a16="http://schemas.microsoft.com/office/drawing/2014/main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" y="8097252"/>
            <a:ext cx="6408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Glaura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Goulart Silva /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Magnovaldo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Carvalho Lopes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Lassarote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Lavall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Vinícius Gomide de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  / +.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6" name="Retângulo 28">
            <a:extLst>
              <a:ext uri="{FF2B5EF4-FFF2-40B4-BE49-F238E27FC236}">
                <a16:creationId xmlns="" xmlns:a16="http://schemas.microsoft.com/office/drawing/2014/main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484" y="8895145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1020130082961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4DB1C7A-EAC9-4587-891A-4BA4BE26C7BE}"/>
              </a:ext>
            </a:extLst>
          </p:cNvPr>
          <p:cNvSpPr txBox="1"/>
          <p:nvPr/>
        </p:nvSpPr>
        <p:spPr>
          <a:xfrm>
            <a:off x="372934" y="7783215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D0F9AC5-4CD7-4034-92DD-00E242641891}"/>
              </a:ext>
            </a:extLst>
          </p:cNvPr>
          <p:cNvSpPr txBox="1"/>
          <p:nvPr/>
        </p:nvSpPr>
        <p:spPr>
          <a:xfrm>
            <a:off x="372934" y="8791133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="" xmlns:a16="http://schemas.microsoft.com/office/drawing/2014/main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="" xmlns:a16="http://schemas.microsoft.com/office/drawing/2014/main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="" xmlns:a16="http://schemas.microsoft.com/office/drawing/2014/main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169</Words>
  <Application>Microsoft Office PowerPoint</Application>
  <PresentationFormat>Papel A4 (210 x 297 mm)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239</cp:revision>
  <dcterms:created xsi:type="dcterms:W3CDTF">2013-05-06T14:26:37Z</dcterms:created>
  <dcterms:modified xsi:type="dcterms:W3CDTF">2021-07-20T19:43:34Z</dcterms:modified>
</cp:coreProperties>
</file>