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45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="" xmlns:a16="http://schemas.microsoft.com/office/drawing/2014/main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="" xmlns:a16="http://schemas.microsoft.com/office/drawing/2014/main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="" xmlns:a16="http://schemas.microsoft.com/office/drawing/2014/main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686"/>
          <a:stretch/>
        </p:blipFill>
        <p:spPr bwMode="auto">
          <a:xfrm>
            <a:off x="225882" y="1281113"/>
            <a:ext cx="6644360" cy="2879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40011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REATOR PARA SÍNTESES EM CONDIÇÕES SUPERCRÍTICAS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="" xmlns:a16="http://schemas.microsoft.com/office/drawing/2014/main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2" y="4736976"/>
            <a:ext cx="6408738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Reator robusto, prático e versátil, para sínteses diversas em condições supercríticas. O sistema é construído pelo reator e pelos acessórios que permitem o seu uso em três configurações diferentes para sistema batelada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6B91B776-DA27-46F4-A0B4-35F10105BDC7}"/>
              </a:ext>
            </a:extLst>
          </p:cNvPr>
          <p:cNvSpPr txBox="1"/>
          <p:nvPr/>
        </p:nvSpPr>
        <p:spPr>
          <a:xfrm>
            <a:off x="298922" y="434218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="" xmlns:a16="http://schemas.microsoft.com/office/drawing/2014/main" id="{68C822F5-6B5A-4910-B632-50CF71D9453D}"/>
              </a:ext>
            </a:extLst>
          </p:cNvPr>
          <p:cNvSpPr/>
          <p:nvPr/>
        </p:nvSpPr>
        <p:spPr>
          <a:xfrm>
            <a:off x="2565400" y="3884687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(Escala laboratorial)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="" xmlns:a16="http://schemas.microsoft.com/office/drawing/2014/main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74" y="6249144"/>
            <a:ext cx="648811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equipamento pode ser usado para pesquisa, desenvolvimento e inovação nos processos de síntese e estado supercrítico, bem como para otimização das variáveis de processo, tais como: temperatura, pressão, tempo de reação e composição do meio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reacional;</a:t>
            </a:r>
            <a:endParaRPr lang="pt-BR" altLang="pt-BR" sz="11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limitante à aplicações de tecnologias supercríticas com meio de reação.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="" xmlns:a16="http://schemas.microsoft.com/office/drawing/2014/main" id="{1F2C95F4-3524-48DF-89BB-7AC34C776608}"/>
              </a:ext>
            </a:extLst>
          </p:cNvPr>
          <p:cNvSpPr txBox="1"/>
          <p:nvPr/>
        </p:nvSpPr>
        <p:spPr>
          <a:xfrm>
            <a:off x="307975" y="5766991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="" xmlns:a16="http://schemas.microsoft.com/office/drawing/2014/main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42" y="8039209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 Cristina Pereira Fortes / Pedro Wallace de Paula Amaral do Valle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Vanya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Marcia Duarte </a:t>
            </a:r>
            <a:r>
              <a:rPr lang="pt-BR" altLang="pt-BR" sz="11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="" xmlns:a16="http://schemas.microsoft.com/office/drawing/2014/main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812" y="8913440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PI 1002059-4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="" xmlns:a16="http://schemas.microsoft.com/office/drawing/2014/main" id="{C4DB1C7A-EAC9-4587-891A-4BA4BE26C7BE}"/>
              </a:ext>
            </a:extLst>
          </p:cNvPr>
          <p:cNvSpPr txBox="1"/>
          <p:nvPr/>
        </p:nvSpPr>
        <p:spPr>
          <a:xfrm>
            <a:off x="333375" y="7639199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="" xmlns:a16="http://schemas.microsoft.com/office/drawing/2014/main" id="{3D0F9AC5-4CD7-4034-92DD-00E242641891}"/>
              </a:ext>
            </a:extLst>
          </p:cNvPr>
          <p:cNvSpPr txBox="1"/>
          <p:nvPr/>
        </p:nvSpPr>
        <p:spPr>
          <a:xfrm>
            <a:off x="363523" y="8697416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="" xmlns:a16="http://schemas.microsoft.com/office/drawing/2014/main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="" xmlns:a16="http://schemas.microsoft.com/office/drawing/2014/main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="" xmlns:a16="http://schemas.microsoft.com/office/drawing/2014/main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154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244</cp:revision>
  <dcterms:created xsi:type="dcterms:W3CDTF">2013-05-06T14:26:37Z</dcterms:created>
  <dcterms:modified xsi:type="dcterms:W3CDTF">2021-07-16T20:09:37Z</dcterms:modified>
</cp:coreProperties>
</file>