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-156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="" xmlns:a16="http://schemas.microsoft.com/office/drawing/2014/main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="" xmlns:a16="http://schemas.microsoft.com/office/drawing/2014/main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="" xmlns:a16="http://schemas.microsoft.com/office/drawing/2014/main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="" xmlns:a16="http://schemas.microsoft.com/office/drawing/2014/main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="" xmlns:a16="http://schemas.microsoft.com/office/drawing/2014/main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="" xmlns:a16="http://schemas.microsoft.com/office/drawing/2014/main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="" xmlns:a16="http://schemas.microsoft.com/office/drawing/2014/main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="" xmlns:a16="http://schemas.microsoft.com/office/drawing/2014/main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="" xmlns:a16="http://schemas.microsoft.com/office/drawing/2014/main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="" xmlns:a16="http://schemas.microsoft.com/office/drawing/2014/main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="" xmlns:a16="http://schemas.microsoft.com/office/drawing/2014/main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84" b="12722"/>
          <a:stretch/>
        </p:blipFill>
        <p:spPr bwMode="auto">
          <a:xfrm>
            <a:off x="227510" y="1281113"/>
            <a:ext cx="6641103" cy="2876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="" xmlns:a16="http://schemas.microsoft.com/office/drawing/2014/main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="" xmlns:a16="http://schemas.microsoft.com/office/drawing/2014/main" id="{57D951FF-05C5-4A8E-BBD1-5BC5AA5063ED}"/>
              </a:ext>
            </a:extLst>
          </p:cNvPr>
          <p:cNvSpPr/>
          <p:nvPr/>
        </p:nvSpPr>
        <p:spPr>
          <a:xfrm>
            <a:off x="240109" y="1277938"/>
            <a:ext cx="6645275" cy="10156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MÉTODO DE SISTEMA PARA PURIFICAÇÃO E FUNCIONALIZAÇÃO DE NANOTUBOS DE CARBONO VIA RADIAÇÃO MICROONDAS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="" xmlns:a16="http://schemas.microsoft.com/office/drawing/2014/main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Química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="" xmlns:a16="http://schemas.microsoft.com/office/drawing/2014/main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2" y="4869105"/>
            <a:ext cx="6408738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Método otimizado de purificação e funcionalização concomitantes de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nanotubos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carbono altamente impuros via radiação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microondas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a partir de tratamentos simples e de baixo custo. Propiciando a remoção de carbono amorfo e partículas metálicas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="" xmlns:a16="http://schemas.microsoft.com/office/drawing/2014/main" id="{6B91B776-DA27-46F4-A0B4-35F10105BDC7}"/>
              </a:ext>
            </a:extLst>
          </p:cNvPr>
          <p:cNvSpPr txBox="1"/>
          <p:nvPr/>
        </p:nvSpPr>
        <p:spPr>
          <a:xfrm>
            <a:off x="298922" y="4342189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="" xmlns:a16="http://schemas.microsoft.com/office/drawing/2014/main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="" xmlns:a16="http://schemas.microsoft.com/office/drawing/2014/main" id="{68C822F5-6B5A-4910-B632-50CF71D9453D}"/>
              </a:ext>
            </a:extLst>
          </p:cNvPr>
          <p:cNvSpPr/>
          <p:nvPr/>
        </p:nvSpPr>
        <p:spPr>
          <a:xfrm>
            <a:off x="2565400" y="3884687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Intermediário (Escala laboratorial)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="" xmlns:a16="http://schemas.microsoft.com/office/drawing/2014/main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174" y="6465168"/>
            <a:ext cx="6488113" cy="1007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método propõe um dispositivo de radiação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microondas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sistemas de baixo refluxo facilmente adaptável e de baixo custo que permite uma exposição contínua à radiação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microondas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="" xmlns:a16="http://schemas.microsoft.com/office/drawing/2014/main" id="{1F2C95F4-3524-48DF-89BB-7AC34C776608}"/>
              </a:ext>
            </a:extLst>
          </p:cNvPr>
          <p:cNvSpPr txBox="1"/>
          <p:nvPr/>
        </p:nvSpPr>
        <p:spPr>
          <a:xfrm>
            <a:off x="307975" y="5911007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="" xmlns:a16="http://schemas.microsoft.com/office/drawing/2014/main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549" y="7905328"/>
            <a:ext cx="6408738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Aline Margarete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Furuyama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Lima 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Arilza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Oliveira Porto 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Glaura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Goulart Silva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+.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tângulo 28">
            <a:extLst>
              <a:ext uri="{FF2B5EF4-FFF2-40B4-BE49-F238E27FC236}">
                <a16:creationId xmlns="" xmlns:a16="http://schemas.microsoft.com/office/drawing/2014/main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812" y="8913440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PI 1004450-7 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="" xmlns:a16="http://schemas.microsoft.com/office/drawing/2014/main" id="{C4DB1C7A-EAC9-4587-891A-4BA4BE26C7BE}"/>
              </a:ext>
            </a:extLst>
          </p:cNvPr>
          <p:cNvSpPr txBox="1"/>
          <p:nvPr/>
        </p:nvSpPr>
        <p:spPr>
          <a:xfrm>
            <a:off x="333375" y="7401272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="" xmlns:a16="http://schemas.microsoft.com/office/drawing/2014/main" id="{3D0F9AC5-4CD7-4034-92DD-00E242641891}"/>
              </a:ext>
            </a:extLst>
          </p:cNvPr>
          <p:cNvSpPr txBox="1"/>
          <p:nvPr/>
        </p:nvSpPr>
        <p:spPr>
          <a:xfrm>
            <a:off x="363523" y="8697416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="" xmlns:a16="http://schemas.microsoft.com/office/drawing/2014/main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="" xmlns:a16="http://schemas.microsoft.com/office/drawing/2014/main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="" xmlns:a16="http://schemas.microsoft.com/office/drawing/2014/main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2105</TotalTime>
  <Words>131</Words>
  <Application>Microsoft Office PowerPoint</Application>
  <PresentationFormat>Papel A4 (210 x 297 mm)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242</cp:revision>
  <dcterms:created xsi:type="dcterms:W3CDTF">2013-05-06T14:26:37Z</dcterms:created>
  <dcterms:modified xsi:type="dcterms:W3CDTF">2021-07-16T19:14:15Z</dcterms:modified>
</cp:coreProperties>
</file>