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590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16/07/2021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3" b="18774"/>
          <a:stretch/>
        </p:blipFill>
        <p:spPr bwMode="auto">
          <a:xfrm>
            <a:off x="202978" y="1292855"/>
            <a:ext cx="6648450" cy="271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/>
            <a:r>
              <a:rPr lang="pt-BR" sz="2000" b="1" dirty="0" smtClean="0">
                <a:solidFill>
                  <a:srgbClr val="C00000"/>
                </a:solidFill>
              </a:rPr>
              <a:t>DISPOSITIVO </a:t>
            </a:r>
            <a:r>
              <a:rPr lang="pt-BR" sz="2000" b="1" dirty="0">
                <a:solidFill>
                  <a:srgbClr val="C00000"/>
                </a:solidFill>
              </a:rPr>
              <a:t>BIODEGRADÁVEL PARA ADMINISTRAÇÃO INTRA-OCULAR DE FÁRMACOS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Farmácia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969" y="4664968"/>
            <a:ext cx="6408738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Processo de produção de formulação farmacêutica capaz de tratar degenerações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retinianas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e doenças do segmento posterior do bulbo do olho, tais como retinopatia diabética, degeneração macular ligada à idade,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retinite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por citomegalovírus,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endoftalmite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uveítes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Essas doenças são responsáveis pela maioria dos casos de cegueira irreversível no mundo.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257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728864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Teste </a:t>
            </a:r>
            <a:r>
              <a:rPr lang="pt-BR" sz="1200" i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 vivo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(coelhos)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88" y="6537176"/>
            <a:ext cx="6488113" cy="88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Pode ser veiculado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um ou mais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fármacos;</a:t>
            </a: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Boas propriedades mecânicas, baixa capacidade alergênica, baixa toxicidade, alta biocompatibilidade e uma cinética previsível de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biodegradação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27025" y="605175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03" y="8155484"/>
            <a:ext cx="640873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Armando da Silva Cunha Junior / Rubens Camargo Siqueira / Silvia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Ligório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Fialho.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767" y="8805889"/>
            <a:ext cx="5324475" cy="4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</a:t>
            </a: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N°: PI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0604577-4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27025" y="7748845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07975" y="8645723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  <a:endParaRPr lang="pt-BR" altLang="pt-BR" sz="1200" dirty="0">
              <a:solidFill>
                <a:schemeClr val="tx1">
                  <a:lumMod val="85000"/>
                  <a:lumOff val="1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142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239</cp:revision>
  <dcterms:created xsi:type="dcterms:W3CDTF">2013-05-06T14:26:37Z</dcterms:created>
  <dcterms:modified xsi:type="dcterms:W3CDTF">2021-07-16T14:01:05Z</dcterms:modified>
</cp:coreProperties>
</file>