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310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14" b="14278"/>
          <a:stretch/>
        </p:blipFill>
        <p:spPr bwMode="auto">
          <a:xfrm>
            <a:off x="205505" y="1367045"/>
            <a:ext cx="6639733" cy="2694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25424" y="1372683"/>
            <a:ext cx="6645275" cy="40011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SISTEMA DE SEGURANÇA PARA FOGÕES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Energia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559300"/>
            <a:ext cx="6408738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istema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segurança para fogões,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qual trata de uma mudança no acendimento dos queimadores, fazendo com que o acendimento dos queimadores frontais ocorra somente se os queimadores posteriores já estiverem em uso. O sistema de distribuição de gás (ou eletricidade, conforme o tipo de fogão) ocorrerá de forma a permitir somente o acendimento dos queimadores nessa sequência. 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Avançado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6465168"/>
            <a:ext cx="6488113" cy="88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técnica é simples e pode ser aplicada com facilidade tanto em fogões a serem fabricados com a nova lógica de funcionamento quanto em fogões já existentes;</a:t>
            </a:r>
          </a:p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 na prevenção de queimaduras, principalmente em crianças. </a:t>
            </a: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39725" y="600791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7859713"/>
            <a:ext cx="6408738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Waldimir Portes Miranda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Marcos Pinotti Barbosa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719" y="8745022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BR2020140088089 </a:t>
            </a:r>
            <a:r>
              <a:rPr lang="pt-BR" sz="1100" dirty="0"/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290513" y="7494588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274622" y="8428592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149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235</cp:revision>
  <dcterms:created xsi:type="dcterms:W3CDTF">2013-05-06T14:26:37Z</dcterms:created>
  <dcterms:modified xsi:type="dcterms:W3CDTF">2021-07-21T13:32:04Z</dcterms:modified>
</cp:coreProperties>
</file>