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73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19/07/2021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74"/>
          <a:stretch/>
        </p:blipFill>
        <p:spPr bwMode="auto">
          <a:xfrm>
            <a:off x="209551" y="1330517"/>
            <a:ext cx="6675834" cy="276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40011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GEOMETRIA DE AILERON E DE ASA DE AERONAVE ASA FIXA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559300"/>
            <a:ext cx="6408738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invenção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refere-se a uma geometria de aileron e a uma geometria de asa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aeronave, que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visa a redução de força nos comandos e aumento da razão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rolamento. A tecnologia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deve ser utilizada preferencialmente em aeronaves acrobáticas, esportivas ou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militares.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276872" y="3811905"/>
            <a:ext cx="4581128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(Protótipo)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6" y="6075270"/>
            <a:ext cx="6488113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aileron se adequa à condição de escoamento helicoidal sobre as asas, o que reduz o arraste e aumenta a razão de rolamento da aeronave.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39725" y="569498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Vantagem</a:t>
            </a:r>
            <a:endParaRPr lang="pt-BR" sz="16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03" y="7523342"/>
            <a:ext cx="6408738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Paulo Henrique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Iscold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Andrade de Oliveira.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64" y="8628322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PI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1005020-5 </a:t>
            </a:r>
            <a:r>
              <a:rPr lang="pt-BR" sz="1100" dirty="0"/>
              <a:t>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290513" y="7041232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3375" y="8301260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128</Words>
  <Application>Microsoft Office PowerPoint</Application>
  <PresentationFormat>Papel A4 (210 x 297 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233</cp:revision>
  <dcterms:created xsi:type="dcterms:W3CDTF">2013-05-06T14:26:37Z</dcterms:created>
  <dcterms:modified xsi:type="dcterms:W3CDTF">2021-07-19T14:10:24Z</dcterms:modified>
</cp:coreProperties>
</file>