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132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7" b="25310"/>
          <a:stretch/>
        </p:blipFill>
        <p:spPr bwMode="auto">
          <a:xfrm>
            <a:off x="196849" y="1306035"/>
            <a:ext cx="6677025" cy="277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400110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PROCESSO PARA A OBTENÇÃO DE FIBRAS INSOLÚVEIS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Farmácia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75" y="4559300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rocesso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para extração enzimática e clareamento de fibras insolúveis do farelo de trigo, o qual representa um subproduto do processo de moagem do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trigo </a:t>
            </a:r>
            <a:r>
              <a:rPr lang="pt-BR" sz="110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10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pouco valor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comercial.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3063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800475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Intermediário (Teste em laboratório)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07" y="5793578"/>
            <a:ext cx="6488113" cy="151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Aproveitamento dos resíduos industriais, resultando em novos produtos com maior valor agregado e menor impacto ao meio ambiente;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 fibras obtidas apresentam elevada capacidade de absorção de água e podem ser utilizadas para a produção de formulações e misturas de produtos alimentícios, com baixo valor calórico ou como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fonte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fibras.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33375" y="5440349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7859713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Carlos de Oliveira Lopes Junior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Malena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Lourenço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Marialice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Pinto Coelho Silvestre / Viviane Dias Medeiros Silva / Wendel de Oliveira Afonso.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676" y="8806877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PI0905543-6 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290513" y="7494588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277657" y="8603687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155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235</cp:revision>
  <dcterms:created xsi:type="dcterms:W3CDTF">2013-05-06T14:26:37Z</dcterms:created>
  <dcterms:modified xsi:type="dcterms:W3CDTF">2021-07-16T14:54:18Z</dcterms:modified>
</cp:coreProperties>
</file>