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878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18/05/2021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67" r="-48" b="24656"/>
          <a:stretch/>
        </p:blipFill>
        <p:spPr bwMode="auto">
          <a:xfrm>
            <a:off x="209550" y="1281113"/>
            <a:ext cx="6648450" cy="279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BIOMATERIAL NANOHÍBRIDO PARA ACELERAÇÃO DA CICATRIZAÇÃ ÓSSEA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Química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664968"/>
            <a:ext cx="6408738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iomaterial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nanohíbrido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composto pelo óxido de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grafeno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(GO) funcionalizado com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hilauronato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de sódio (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HY).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tecnologia também se refere ao processo de síntese do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biomaterial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nanohíbrido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e seu uso na produção de medicamentos para aceleração da cicatrização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óssea.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232920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Testes </a:t>
            </a:r>
            <a:r>
              <a:rPr lang="pt-BR" sz="1200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 vivo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(coelho)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6105128"/>
            <a:ext cx="6488113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Apresenta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potencial demonstrado de não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citotoxicidade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celular; e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apacidade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osteogênica para aceleração da cicatrização óssea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33375" y="5673080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7401272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Paulo Antônio Martins Júnior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Marcos Augusto de Sá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Alfredo Miranda de Góes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Luiz Orlando Ladeira /  Anderson </a:t>
            </a:r>
            <a:r>
              <a:rPr lang="pt-BR" altLang="pt-BR" sz="11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</a:t>
            </a:r>
            <a:r>
              <a:rPr lang="pt-BR" altLang="pt-BR" sz="11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Ferreira 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638" y="8842593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BR1020210038349</a:t>
            </a:r>
            <a:r>
              <a:rPr lang="pt-BR" sz="1100" dirty="0"/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290513" y="6991127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645723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130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237</cp:revision>
  <dcterms:created xsi:type="dcterms:W3CDTF">2013-05-06T14:26:37Z</dcterms:created>
  <dcterms:modified xsi:type="dcterms:W3CDTF">2021-05-18T15:10:53Z</dcterms:modified>
</cp:coreProperties>
</file>