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4"/>
  </p:notesMasterIdLst>
  <p:sldIdLst>
    <p:sldId id="256" r:id="rId3"/>
  </p:sldIdLst>
  <p:sldSz cx="6858000" cy="9906000" type="A4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rial Black" panose="020B0A04020102020204" pitchFamily="3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24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j90qBr6jZSa/DkJ1E68AXC4Mjq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1818" y="-432"/>
      </p:cViewPr>
      <p:guideLst>
        <p:guide orient="horz" pos="55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customschemas.google.com/relationships/presentationmetadata" Target="meta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 rot="5400000">
            <a:off x="-1326356" y="5585092"/>
            <a:ext cx="11268075" cy="1157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-3698080" y="4484955"/>
            <a:ext cx="11268075" cy="3357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160337" y="2493963"/>
            <a:ext cx="6537325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>
            <a:spLocks noGrp="1"/>
          </p:cNvSpPr>
          <p:nvPr>
            <p:ph type="pic" idx="2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288" y="394409"/>
            <a:ext cx="3833813" cy="8454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2901" y="2072926"/>
            <a:ext cx="2256235" cy="677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342901" y="3141486"/>
            <a:ext cx="3030141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3483770" y="2217385"/>
            <a:ext cx="3031332" cy="92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3483770" y="3141486"/>
            <a:ext cx="3031332" cy="570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57176" y="3081868"/>
            <a:ext cx="2257425" cy="8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2628901" y="3081868"/>
            <a:ext cx="2257425" cy="87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 rotWithShape="1">
          <a:blip r:embed="rId3">
            <a:alphaModFix/>
          </a:blip>
          <a:srcRect l="1417" t="156"/>
          <a:stretch/>
        </p:blipFill>
        <p:spPr>
          <a:xfrm>
            <a:off x="0" y="0"/>
            <a:ext cx="6858000" cy="99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24" y="1825743"/>
            <a:ext cx="6678376" cy="2714625"/>
          </a:xfrm>
          <a:prstGeom prst="rect">
            <a:avLst/>
          </a:prstGeom>
        </p:spPr>
      </p:pic>
      <p:sp>
        <p:nvSpPr>
          <p:cNvPr id="91" name="Google Shape;91;p1"/>
          <p:cNvSpPr txBox="1"/>
          <p:nvPr/>
        </p:nvSpPr>
        <p:spPr>
          <a:xfrm>
            <a:off x="425450" y="150812"/>
            <a:ext cx="6432550" cy="1127125"/>
          </a:xfrm>
          <a:prstGeom prst="rect">
            <a:avLst/>
          </a:prstGeom>
          <a:solidFill>
            <a:schemeClr val="lt1">
              <a:alpha val="6509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33375" y="57150"/>
            <a:ext cx="555307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2800"/>
              <a:buFont typeface="Aharoni"/>
              <a:buNone/>
            </a:pPr>
            <a:r>
              <a:rPr lang="en-US" sz="2800" b="1" i="0" u="none" strike="noStrike" cap="none">
                <a:solidFill>
                  <a:srgbClr val="10253F"/>
                </a:solidFill>
                <a:latin typeface="Aharoni"/>
                <a:ea typeface="Aharoni"/>
                <a:cs typeface="Aharoni"/>
                <a:sym typeface="Aharoni"/>
              </a:rPr>
              <a:t>RESUMO DE  TECNOLOGIA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haroni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CTIT-UFMG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31787" y="1300063"/>
            <a:ext cx="6667500" cy="31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Coordenadoria de Transferência e Inovação Tecnológica CTIT - UFMG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6674" y="1784182"/>
            <a:ext cx="6691325" cy="400069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SUPORTE PARA SORO FISIOLÓGICO AJUSTÁVEL À CABEÇA</a:t>
            </a:r>
            <a:endParaRPr sz="2000" b="1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789362" y="860425"/>
            <a:ext cx="3068700" cy="276300"/>
          </a:xfrm>
          <a:prstGeom prst="rect">
            <a:avLst/>
          </a:prstGeom>
          <a:solidFill>
            <a:srgbClr val="F2F2F2">
              <a:alpha val="86274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200"/>
              <a:buFont typeface="Arial Black"/>
              <a:buNone/>
            </a:pPr>
            <a:r>
              <a:rPr lang="en-US" sz="12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ENGENHARIA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31825" y="4853965"/>
            <a:ext cx="64086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O </a:t>
            </a:r>
            <a:r>
              <a:rPr lang="en-US" sz="1100" dirty="0" err="1">
                <a:solidFill>
                  <a:schemeClr val="dk1"/>
                </a:solidFill>
              </a:rPr>
              <a:t>modelo</a:t>
            </a:r>
            <a:r>
              <a:rPr lang="en-US" sz="1100" dirty="0">
                <a:solidFill>
                  <a:schemeClr val="dk1"/>
                </a:solidFill>
              </a:rPr>
              <a:t> de </a:t>
            </a:r>
            <a:r>
              <a:rPr lang="en-US" sz="1100" dirty="0" err="1">
                <a:solidFill>
                  <a:schemeClr val="dk1"/>
                </a:solidFill>
              </a:rPr>
              <a:t>utilidade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compreende</a:t>
            </a:r>
            <a:r>
              <a:rPr lang="en-US" sz="1100" dirty="0">
                <a:solidFill>
                  <a:schemeClr val="dk1"/>
                </a:solidFill>
              </a:rPr>
              <a:t> um </a:t>
            </a:r>
            <a:r>
              <a:rPr lang="en-US" sz="1100" dirty="0" err="1">
                <a:solidFill>
                  <a:schemeClr val="dk1"/>
                </a:solidFill>
              </a:rPr>
              <a:t>suporte</a:t>
            </a:r>
            <a:r>
              <a:rPr lang="en-US" sz="1100" dirty="0">
                <a:solidFill>
                  <a:schemeClr val="dk1"/>
                </a:solidFill>
              </a:rPr>
              <a:t> para </a:t>
            </a:r>
            <a:r>
              <a:rPr lang="en-US" sz="1100" dirty="0" err="1">
                <a:solidFill>
                  <a:schemeClr val="dk1"/>
                </a:solidFill>
              </a:rPr>
              <a:t>soro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fisiológico</a:t>
            </a:r>
            <a:r>
              <a:rPr lang="en-US" sz="1100" dirty="0">
                <a:solidFill>
                  <a:schemeClr val="dk1"/>
                </a:solidFill>
              </a:rPr>
              <a:t> e </a:t>
            </a:r>
            <a:r>
              <a:rPr lang="en-US" sz="1100" dirty="0" err="1">
                <a:solidFill>
                  <a:schemeClr val="dk1"/>
                </a:solidFill>
              </a:rPr>
              <a:t>medicamentos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intravenosos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ajustável</a:t>
            </a:r>
            <a:r>
              <a:rPr lang="en-US" sz="1100" dirty="0">
                <a:solidFill>
                  <a:schemeClr val="dk1"/>
                </a:solidFill>
              </a:rPr>
              <a:t> à </a:t>
            </a:r>
            <a:r>
              <a:rPr lang="en-US" sz="1100" dirty="0" err="1">
                <a:solidFill>
                  <a:schemeClr val="dk1"/>
                </a:solidFill>
              </a:rPr>
              <a:t>cabeça</a:t>
            </a:r>
            <a:r>
              <a:rPr lang="en-US" sz="1100" dirty="0">
                <a:solidFill>
                  <a:schemeClr val="dk1"/>
                </a:solidFill>
              </a:rPr>
              <a:t>. O </a:t>
            </a:r>
            <a:r>
              <a:rPr lang="en-US" sz="1100" dirty="0" err="1">
                <a:solidFill>
                  <a:schemeClr val="dk1"/>
                </a:solidFill>
              </a:rPr>
              <a:t>aperfeiçoamento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permite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ao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paciente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realizar</a:t>
            </a:r>
            <a:r>
              <a:rPr lang="en-US" sz="1100" dirty="0">
                <a:solidFill>
                  <a:schemeClr val="dk1"/>
                </a:solidFill>
              </a:rPr>
              <a:t> o </a:t>
            </a:r>
            <a:r>
              <a:rPr lang="en-US" sz="1100" dirty="0" err="1">
                <a:solidFill>
                  <a:schemeClr val="dk1"/>
                </a:solidFill>
              </a:rPr>
              <a:t>transporte</a:t>
            </a:r>
            <a:r>
              <a:rPr lang="en-US" sz="1100" dirty="0">
                <a:solidFill>
                  <a:schemeClr val="dk1"/>
                </a:solidFill>
              </a:rPr>
              <a:t> do </a:t>
            </a:r>
            <a:r>
              <a:rPr lang="en-US" sz="1100" dirty="0" err="1">
                <a:solidFill>
                  <a:schemeClr val="dk1"/>
                </a:solidFill>
              </a:rPr>
              <a:t>soro</a:t>
            </a:r>
            <a:r>
              <a:rPr lang="en-US" sz="1100" dirty="0">
                <a:solidFill>
                  <a:schemeClr val="dk1"/>
                </a:solidFill>
              </a:rPr>
              <a:t> com total </a:t>
            </a:r>
            <a:r>
              <a:rPr lang="en-US" sz="1100" dirty="0" err="1">
                <a:solidFill>
                  <a:schemeClr val="dk1"/>
                </a:solidFill>
              </a:rPr>
              <a:t>autonomia</a:t>
            </a:r>
            <a:r>
              <a:rPr lang="en-US" sz="1100" dirty="0">
                <a:solidFill>
                  <a:schemeClr val="dk1"/>
                </a:solidFill>
              </a:rPr>
              <a:t> de </a:t>
            </a:r>
            <a:r>
              <a:rPr lang="en-US" sz="1100" dirty="0" err="1">
                <a:solidFill>
                  <a:schemeClr val="dk1"/>
                </a:solidFill>
              </a:rPr>
              <a:t>movimento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ou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seja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sem</a:t>
            </a:r>
            <a:r>
              <a:rPr lang="en-US" sz="1100" dirty="0">
                <a:solidFill>
                  <a:schemeClr val="dk1"/>
                </a:solidFill>
              </a:rPr>
              <a:t> a </a:t>
            </a:r>
            <a:r>
              <a:rPr lang="en-US" sz="1100" dirty="0" err="1">
                <a:solidFill>
                  <a:schemeClr val="dk1"/>
                </a:solidFill>
              </a:rPr>
              <a:t>necessidade</a:t>
            </a:r>
            <a:r>
              <a:rPr lang="en-US" sz="1100" dirty="0">
                <a:solidFill>
                  <a:schemeClr val="dk1"/>
                </a:solidFill>
              </a:rPr>
              <a:t> de </a:t>
            </a:r>
            <a:r>
              <a:rPr lang="en-US" sz="1100" dirty="0" err="1">
                <a:solidFill>
                  <a:schemeClr val="dk1"/>
                </a:solidFill>
              </a:rPr>
              <a:t>locomover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uma</a:t>
            </a:r>
            <a:r>
              <a:rPr lang="en-US" sz="1100" dirty="0">
                <a:solidFill>
                  <a:schemeClr val="dk1"/>
                </a:solidFill>
              </a:rPr>
              <a:t> haste </a:t>
            </a:r>
            <a:r>
              <a:rPr lang="en-US" sz="1100" dirty="0" err="1">
                <a:solidFill>
                  <a:schemeClr val="dk1"/>
                </a:solidFill>
              </a:rPr>
              <a:t>ou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equipamento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auxiliar</a:t>
            </a:r>
            <a:r>
              <a:rPr lang="en-US" sz="1100" dirty="0">
                <a:solidFill>
                  <a:schemeClr val="dk1"/>
                </a:solidFill>
              </a:rPr>
              <a:t> para o </a:t>
            </a:r>
            <a:r>
              <a:rPr lang="en-US" sz="1100" dirty="0" err="1">
                <a:solidFill>
                  <a:schemeClr val="dk1"/>
                </a:solidFill>
              </a:rPr>
              <a:t>transporte</a:t>
            </a:r>
            <a:r>
              <a:rPr lang="en-US" sz="1100" dirty="0">
                <a:solidFill>
                  <a:schemeClr val="dk1"/>
                </a:solidFill>
              </a:rPr>
              <a:t> do </a:t>
            </a:r>
            <a:r>
              <a:rPr lang="en-US" sz="1100" dirty="0" err="1">
                <a:solidFill>
                  <a:schemeClr val="dk1"/>
                </a:solidFill>
              </a:rPr>
              <a:t>soro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dispensando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também</a:t>
            </a:r>
            <a:r>
              <a:rPr lang="en-US" sz="1100" dirty="0">
                <a:solidFill>
                  <a:schemeClr val="dk1"/>
                </a:solidFill>
              </a:rPr>
              <a:t> o </a:t>
            </a:r>
            <a:r>
              <a:rPr lang="en-US" sz="1100" dirty="0" err="1">
                <a:solidFill>
                  <a:schemeClr val="dk1"/>
                </a:solidFill>
              </a:rPr>
              <a:t>auxílio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por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outra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pessoa</a:t>
            </a:r>
            <a:r>
              <a:rPr lang="en-US" sz="1100" dirty="0">
                <a:solidFill>
                  <a:schemeClr val="dk1"/>
                </a:solidFill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231787" y="4561168"/>
            <a:ext cx="1462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</a:pPr>
            <a:r>
              <a:rPr lang="en-US" sz="1600" b="1" i="0" u="none" strike="noStrike" cap="none" dirty="0" err="1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Descrição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-115887" y="0"/>
            <a:ext cx="325437" cy="9906000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4098937" y="4266558"/>
            <a:ext cx="2781300" cy="2857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253F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Estágio de desenvolvimento:</a:t>
            </a:r>
            <a:r>
              <a:rPr lang="en-US" sz="1200" b="1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Protótipo</a:t>
            </a:r>
            <a:r>
              <a:rPr lang="en-US" sz="1200" b="1" i="0" u="none" strike="noStrike" cap="none">
                <a:solidFill>
                  <a:srgbClr val="10253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31825" y="6356045"/>
            <a:ext cx="6315000" cy="8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 err="1">
                <a:solidFill>
                  <a:schemeClr val="dk1"/>
                </a:solidFill>
              </a:rPr>
              <a:t>Mantém</a:t>
            </a:r>
            <a:r>
              <a:rPr lang="en-US" sz="1100" dirty="0">
                <a:solidFill>
                  <a:schemeClr val="dk1"/>
                </a:solidFill>
              </a:rPr>
              <a:t> o </a:t>
            </a:r>
            <a:r>
              <a:rPr lang="en-US" sz="1100" dirty="0" err="1">
                <a:solidFill>
                  <a:schemeClr val="dk1"/>
                </a:solidFill>
              </a:rPr>
              <a:t>soro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estável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enquanto</a:t>
            </a:r>
            <a:r>
              <a:rPr lang="en-US" sz="1100" dirty="0">
                <a:solidFill>
                  <a:schemeClr val="dk1"/>
                </a:solidFill>
              </a:rPr>
              <a:t> o </a:t>
            </a:r>
            <a:r>
              <a:rPr lang="en-US" sz="1100" dirty="0" err="1">
                <a:solidFill>
                  <a:schemeClr val="dk1"/>
                </a:solidFill>
              </a:rPr>
              <a:t>paciente</a:t>
            </a:r>
            <a:r>
              <a:rPr lang="en-US" sz="1100" dirty="0">
                <a:solidFill>
                  <a:schemeClr val="dk1"/>
                </a:solidFill>
              </a:rPr>
              <a:t> se </a:t>
            </a:r>
            <a:r>
              <a:rPr lang="en-US" sz="1100" dirty="0" err="1">
                <a:solidFill>
                  <a:schemeClr val="dk1"/>
                </a:solidFill>
              </a:rPr>
              <a:t>locomove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100" dirty="0" err="1">
                <a:solidFill>
                  <a:schemeClr val="dk1"/>
                </a:solidFill>
              </a:rPr>
              <a:t>Apresenta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uma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conformação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mais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confortável</a:t>
            </a:r>
            <a:r>
              <a:rPr lang="en-US" sz="1100" dirty="0">
                <a:solidFill>
                  <a:schemeClr val="dk1"/>
                </a:solidFill>
              </a:rPr>
              <a:t> para o </a:t>
            </a:r>
            <a:r>
              <a:rPr lang="en-US" sz="1100" dirty="0" err="1">
                <a:solidFill>
                  <a:schemeClr val="dk1"/>
                </a:solidFill>
              </a:rPr>
              <a:t>ajuste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na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cabeça</a:t>
            </a:r>
            <a:r>
              <a:rPr lang="en-US" sz="1100" dirty="0">
                <a:solidFill>
                  <a:schemeClr val="dk1"/>
                </a:solidFill>
              </a:rPr>
              <a:t> dos </a:t>
            </a:r>
            <a:r>
              <a:rPr lang="en-US" sz="1100" dirty="0" err="1">
                <a:solidFill>
                  <a:schemeClr val="dk1"/>
                </a:solidFill>
              </a:rPr>
              <a:t>pacientes</a:t>
            </a:r>
            <a:r>
              <a:rPr lang="en-US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  <a:p>
            <a:pPr marL="171450" marR="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-US" sz="1100" dirty="0" err="1">
                <a:solidFill>
                  <a:schemeClr val="dk1"/>
                </a:solidFill>
              </a:rPr>
              <a:t>Pode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produzido</a:t>
            </a:r>
            <a:r>
              <a:rPr lang="en-US" sz="1100" dirty="0">
                <a:solidFill>
                  <a:schemeClr val="dk1"/>
                </a:solidFill>
              </a:rPr>
              <a:t> a </a:t>
            </a:r>
            <a:r>
              <a:rPr lang="en-US" sz="1100" dirty="0" err="1">
                <a:solidFill>
                  <a:schemeClr val="dk1"/>
                </a:solidFill>
              </a:rPr>
              <a:t>partir</a:t>
            </a:r>
            <a:r>
              <a:rPr lang="en-US" sz="1100" dirty="0">
                <a:solidFill>
                  <a:schemeClr val="dk1"/>
                </a:solidFill>
              </a:rPr>
              <a:t> de </a:t>
            </a:r>
            <a:r>
              <a:rPr lang="en-US" sz="1100" dirty="0" err="1">
                <a:solidFill>
                  <a:schemeClr val="dk1"/>
                </a:solidFill>
              </a:rPr>
              <a:t>quaisquer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materiais</a:t>
            </a:r>
            <a:r>
              <a:rPr lang="en-US" sz="1100" dirty="0">
                <a:solidFill>
                  <a:schemeClr val="dk1"/>
                </a:solidFill>
              </a:rPr>
              <a:t>, </a:t>
            </a:r>
            <a:r>
              <a:rPr lang="en-US" sz="1100" dirty="0" err="1">
                <a:solidFill>
                  <a:schemeClr val="dk1"/>
                </a:solidFill>
              </a:rPr>
              <a:t>desde</a:t>
            </a:r>
            <a:r>
              <a:rPr lang="en-US" sz="1100" dirty="0">
                <a:solidFill>
                  <a:schemeClr val="dk1"/>
                </a:solidFill>
              </a:rPr>
              <a:t> que a base e as </a:t>
            </a:r>
            <a:r>
              <a:rPr lang="en-US" sz="1100" dirty="0" err="1">
                <a:solidFill>
                  <a:schemeClr val="dk1"/>
                </a:solidFill>
              </a:rPr>
              <a:t>peças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sejam</a:t>
            </a:r>
            <a:r>
              <a:rPr lang="en-US" sz="1100" dirty="0">
                <a:solidFill>
                  <a:schemeClr val="dk1"/>
                </a:solidFill>
              </a:rPr>
              <a:t> </a:t>
            </a:r>
            <a:r>
              <a:rPr lang="en-US" sz="1100" dirty="0" err="1">
                <a:solidFill>
                  <a:schemeClr val="dk1"/>
                </a:solidFill>
              </a:rPr>
              <a:t>firmes</a:t>
            </a:r>
            <a:r>
              <a:rPr lang="en-US" sz="1100" dirty="0">
                <a:solidFill>
                  <a:schemeClr val="dk1"/>
                </a:solidFill>
              </a:rPr>
              <a:t>.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1825" y="5880405"/>
            <a:ext cx="14622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Vantagens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331825" y="7858125"/>
            <a:ext cx="64086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/>
              <a:t>Eduardo </a:t>
            </a:r>
            <a:r>
              <a:rPr lang="en-US" sz="1100" dirty="0" err="1"/>
              <a:t>Romeiro</a:t>
            </a:r>
            <a:r>
              <a:rPr lang="en-US" sz="1100" dirty="0"/>
              <a:t> </a:t>
            </a:r>
            <a:r>
              <a:rPr lang="en-US" sz="1100" dirty="0" err="1"/>
              <a:t>Filho</a:t>
            </a:r>
            <a:r>
              <a:rPr lang="en-US" sz="1100" dirty="0"/>
              <a:t> / Ana </a:t>
            </a:r>
            <a:r>
              <a:rPr lang="en-US" sz="1100" dirty="0" err="1"/>
              <a:t>Luiza</a:t>
            </a:r>
            <a:r>
              <a:rPr lang="en-US" sz="1100" dirty="0"/>
              <a:t> </a:t>
            </a:r>
            <a:r>
              <a:rPr lang="en-US" sz="1100" dirty="0" err="1"/>
              <a:t>Dolabella</a:t>
            </a:r>
            <a:r>
              <a:rPr lang="en-US" sz="1100" dirty="0"/>
              <a:t> Novo	/ André Santos </a:t>
            </a:r>
            <a:r>
              <a:rPr lang="en-US" sz="1100" dirty="0" err="1"/>
              <a:t>Tanure</a:t>
            </a:r>
            <a:r>
              <a:rPr lang="en-US" sz="1100" dirty="0"/>
              <a:t> / Giuliana </a:t>
            </a:r>
            <a:r>
              <a:rPr lang="en-US" sz="1100" dirty="0" err="1"/>
              <a:t>Cerceau</a:t>
            </a:r>
            <a:r>
              <a:rPr lang="en-US" sz="1100" dirty="0"/>
              <a:t> </a:t>
            </a:r>
            <a:r>
              <a:rPr lang="en-US" sz="1100" dirty="0" err="1"/>
              <a:t>Marteleto</a:t>
            </a:r>
            <a:r>
              <a:rPr lang="en-US" sz="1100" dirty="0"/>
              <a:t> / Wesley da Silva Coelho / </a:t>
            </a:r>
            <a:r>
              <a:rPr lang="en-US" sz="1100" dirty="0" err="1"/>
              <a:t>Deuslar</a:t>
            </a:r>
            <a:r>
              <a:rPr lang="en-US" sz="1100" dirty="0"/>
              <a:t> Maria </a:t>
            </a:r>
            <a:r>
              <a:rPr lang="en-US" sz="1100" dirty="0" err="1"/>
              <a:t>Neto</a:t>
            </a:r>
            <a:endParaRPr sz="1100" dirty="0"/>
          </a:p>
        </p:txBody>
      </p:sp>
      <p:sp>
        <p:nvSpPr>
          <p:cNvPr id="103" name="Google Shape;103;p1"/>
          <p:cNvSpPr txBox="1"/>
          <p:nvPr/>
        </p:nvSpPr>
        <p:spPr>
          <a:xfrm>
            <a:off x="1350775" y="8704206"/>
            <a:ext cx="4581900" cy="4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UFMG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Nº:  BR2020150311180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331825" y="7382485"/>
            <a:ext cx="66294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Inventor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331825" y="8642350"/>
            <a:ext cx="1462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Titulares: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8650" y="9525000"/>
            <a:ext cx="758825" cy="29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1975" y="9444037"/>
            <a:ext cx="850900" cy="30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484187" y="9412287"/>
            <a:ext cx="22971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TRANSFERENCIA@CTIT.UFMG.BR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+55 31 3409-3929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 descr="data:image/jpeg;base64,/9j/4AAQSkZJRgABAQAAAQABAAD/2wCEAAkGBxAQEBIQEBAQEBAPEA8PDw8PDw8NDw8PFREWFhURFRUYHSggGBolGxUVITEhJSkrLi4uFx8zODMsNygtLisBCgoKDg0OGhAQGi0fHR8tLS0tLS0rLS0tLS0tLS0tLS0tLS0tLS0tLS0tLS0tLS0tLS0tLS0tLS0tLS0tLS0tLf/AABEIAMgA+wMBEQACEQEDEQH/xAAbAAABBQEBAAAAAAAAAAAAAAACAQMEBQYAB//EAEYQAAEDAgMDBgkKBAUFAAAAAAEAAgMEEQUSITFBUQYTYXGU0SIyVFWBkZOh0hQWI0JSU2KxweEVJHLCMzQ1Q5IHRYKD8f/EABwBAAIDAQEBAQAAAAAAAAAAAAIDAQQFAAYHCP/EADoRAAIBAwICBggGAgICAwAAAAABAgMEERIhBTETIjJBUZEGFFJTYXGS0SMzQoGhscHhFWIkQxaC8P/aAAwDAQACEQMRAD8AwZ5V4j5wru1z/Eveu2tvdx+lELIJ5V4j5wru1z/Egdtb+7j9KC3CZyqxHzhXdrn+JFC1t3/64/SgWx4cp8Rt/qFb2qbvVhWVtj8uP0oDUwW8psR84V3a5/iURsbf3cfpRLkx1vKfEfOFb2qbvTPUbX3UfpQDky1wjlPXE2dW1Z/qqJT+qVWsbbG1OPkijdSmllNoXHcfrw27a6rb/TUyt/IpVO0t3F/hx8kRZVpOWJPJnTyrxLzhXdrn+JKdtQ93H6UawPzrxLzhXdrn+JLdrS93HyRInzrxLzhXdrn+JLdtR9iPkiRPnZiXnCu7XP8AEg9Xo+wvJHYO+dmJecK7tc/xKHbUvYXkjhDytxLzjXdrn+JKdKiv0LyROBPndiXnGu7XP8SDRS9heSJwcOV2JecK7tc/xIoxpJ50LyRGkmQcucRaNa2rPXUSn9VfjOya61KPkhE6Db2Y98/a/wAsqvbyd6P/AMD3a8kL9Wl7T8x2n5fVwOtZVHrnkP6qdFhL9EV+yAnbTa2k/MnN/wColV5TUe1k71Hqlk+6Pkis7Kv7b82Gf+oVQR/maj20nepVjaeEfJA+qXCfbfmQKjlzW38GsqvRPKP1TfV7KK3hF/sizChU75PzOj5eVuw1lV7eTvUK3sZcoR8kTK3qd0n5nS8sq0jSuq+0S96crS0W/Rx8kdGnUzu2QPnjiQP+frO0y96Q6Vvn8qP0os6MoM8s8St/nqvtEvei6G1x+VH6UQqe/MYdytxLzhW9rnH9yRKhQz+XH6UMSCbyrxE/9wru1z/EmQtrd/8Arj9KIeQ/nRiPnCu7XP8AEmeqW/u4/SgcscZynxG3+oVvapu9NjZW2Pyo/SgXJ5CHKjEbf6hW9qm70fqVt7qP0oHLyB86cR84Vvapu9D6lbe6j9KCyzPlJY0UBconZHY2qxTiBJkhrVZSFNnBqnBGRxrVILZJon5XBDNZQmssxLyrjD4/QqUHpkZ1KWiZk5Yw0kcFZcYm3GTayNkBA4oPLA5lKdBMLWc2mKGNphnOohw02ie7dYA6QhStsViXFPRLBYi8gKqEcoOOUHHLjjlxxyk4dp4i4gDerlrR6SWAJy0rJIq6B7OkK1Xs5JZhuKp14zIhFlRalF7jxwFXYTygWgmkJ0WgTiVzaOBeUqrNJEpCwHVRay1M6fIkFaAoMJsXsCwkfcQClkkdVRoTQiiiGx6MKzBC5EprU0S2LkXEZDaxdkFyHGMQtgNl1RPzNsqVRYeTPrRxLJRYvTZX34qxHrRyadrU1RwQQ1GolhsMMRJENjzWohbYdlwOSNV0oIuFWuKEasfiNpVWnhlUQvOyi4vDLyYiDBxyjBxy7BxynBxy7BxIpDY34LUsVpeRVVZWC0NYSNQtZNYyU1RSexUzvzG9rLFuanSz5YLsI6VgEKYRwghUZBy5nAOVSowkOQbVas1uBMkrRFBAo00QFfRHlYBBQZCGw1KUQsjjWpsYgtjjGpqWAGyY1qLJXbCDVGSMjjQhBbCsoyDkWiqssmU7ChqQzEitS1QyS8XgzMuEmjLDwItZ6ZYZmedIRdK08GzpTDZMmRq5BcAzOidRIFQDZVDeuVWILpDjaltrKdS8QOjlkqZ2amyxrui5TzEvQe243kKqdBPwDyXuFckqqoYJGta1p8UyOy5uocFWr1aNvJRqzSk+7vM254tb0JaZNt/DuK/FcJmpX5JmZTtBGrXDiDvToJTjqg8p+BatrulcR1U3kg2RaWWBVODh+nWnarAqZJOxX3yFd5BdtWHPabLKFTkyDkWo45Q2cAVTmssIehC0beGBcmPK0LCyo9KIyKWqXFHZEUHC2UnBxpkQZEhrUYpsktCFiGEGqMkZHGhC2C2LZQQVlY7K8FTJ4wXKS1RwaGilEkfosVXqLTLJlVYOnMzuJ02R54FHJZ6xrW9TVEj2sEWNKG82NlKYQtlxxyk4Vdg4eo4w6SNp2OkY09RcLqeSb8Miq03GnJruT/o33LWulpWwtgPNh1/CAGxoFmheJ9F6NC/qXNzXSnNTxv3IwbKyhUk+lWdk/nnvG6w/L8MMr2gPja54I2c4zQ26HBWaUlw/jnqkfy6sU0vB7gUabs7zEOy2l+0uXkeeloXrHSXgemyxyKkc/RjHOP4WkqHQj3oGVWMN5PBc4fySq5TpHk6X6JMq9CisuXkZ9fi1tT5yz8hyo5K1DLglunDVMjdU5rZgQ4rRnuivk5PSjbZA6NKTzktLiFMbdgsg3hF0EO5hq9gyNLQPbtHpGqj1bwHRrwlyZHMaXKg2N1AiIpStnnLJ1DzQrsY4AbCCNAjiYCJdRkk5cccVxBzTYrk8MlonR6p5WlsSWDRLYlhWUZIyGAoBYVlAJVYk3VTPeJet3sSMEqsrsp2FA1qh8hN3SysossVpc4uhpS7mVLaroeDPTttpwTahqwedxIaZ79GMc4/haSlOOOexM6sIbyaRZN5NVZaX8yQAL+FobJfTUs41LJTfE7ZS06iqLbacE3SXspnZUWls7JaUWAVclnMic1uhEj7RNHTdyoXPFLK0eK9WMX4Zy/Jbio1FU6tNOb8Ipv8Ao9BqA2enihqhFMWtHOCN+xw+s1+0Er5XV4m7LiNW54ZNqM3+qOz+GHzXg9maVhwVzt9NeEqUot6X+rD8Vuv2fz2JgFJHB8la36AtsQH2cb+MCVnS4txCpfriEmulWy6uyXdhBr0dUqemUpatWpy721y+GDqGioIx9FTDr0PvKdc+knGqvar4+SS/oXU9Hacu3OT+cn/jBa09FER4ADTwaQPyCz7j0g4nNYnVbXkZVf0coR36z+bYzUUjm7L+9VrfiVWMsub8zEu+F6OxEgVMOcWJyu3Ot7ivdcI9IV2azyv6MhKVGW62K+XCZMuYWeN+W/6rfoeknD6lbodemX/ZYT/cuwlJx16Xp8fvjkVE8W4iy9FGRYhPbKIkkCbGZYjMrazDGu1Hgu9yapJ8y3SuXHnuiknhcw2cP3XNYNGE1NZQ2hDCajiiGEURAJQkhIgRFBIJQskl0b9yfCWUIqx7ywaoZVYVlBAbVDBYSEgrq+FziA1pceAF0Ut4lqjOMVu8EjD+TtU8ghmUcXaKu69OnzYqvxG3gsN5NpTYBZoEz9bahuq83xD0ktrWWObPPzvnKX4S8x6Hk9StObms54yHN7l5u59OLie1KKXzDlc3Uo4csfItKYNZo1jWjgxgCq0fSGdR5rzM6rTqSe+WJi7ZHxOEdg5wsC4hoHSt2143w+nidSosLu5sucP4bc1Kq/Ck18jIUnI9g1mkfI77MIytv0uKm99Oaa2taefjLZeXM99S4TdTxrcaa835ci1gw1sQ8COGEfatz0v/ACdoPUvK3npHfXfbqNLwj1V/G/8AJrUOEWUHmSlVf/Z7eSEluTskld9qQktHr0WUnl5bS/s26cYwjpWILwSx/REdTuLruIHRGLn1putJbfyWOkiliO/zJETAzcB0vOZ3qS5PV/oVKTn/AKJcVTwuek6BJlTK8qRMhxDKbZvQ1JlQz3CJW+e4tafEr6OGnTtVOdt4GbXsYyHZaZsguwhLhVnSe55i/wCE7ZwkV5LmaXIWpRnSqvM45fxPL1OmodWMmkDW4ayobmYLPaNd1yvQ8F9I63D6itrx6oPk85cf9f0XY0o1oOrbrlzX+UZeohLSWuFiNq+n06kakVKLymKhLKIzo05SHKREraASNtv3FMjU8R9G4cGZeaAscWnaEzSbMJqaygVOQjrqMnCBQcFdHkg5ccIVDJFidYroPDIksouYXXF02RnzWGOWQghNUMFhKCDXcnaFrWBxAzO32WPeVW5YMG/ryc9KexeiwF+Cxb24VGjKo+4zcNvAzGwuK+X3d3Ko8yNa2t88iVNJFCAZTYnY0alUIQqVX1T13D+BzrxTwVrsTzvIZ4Ld1vGItvKuK2UI5luz1FDhFC3ipaU5eIomANi0HpOq7RtsyzobWzGKqqOweoJkKa7xtOkubG6e51dq52y+uUcUU/gHPbZch11jp43uCBZFrPyGpgANXBo4NGqOLzyWRkG2+WStkJ/24yfxv/dWY4/U/wBkW4af1y/ZECeUjx5CT9luz1q1Tp6uzEu04JrqRwvFhQVbh4jLD7R71E6MV2mRUoQ/VLJPp64Dxn5jwCqzot8lgpVLdvksGhw2vOm5qzq1BP5mTcW0Xs1ktZo2ytu0jTboqEXKnLc8nxHh7a32KwOLDYEjqWtSnCpHeCk/ieRlroTxGbS+AmNUDZmc6zxmjXTbZel9FeNVLWsrC55Ps/B+H7mhcQhOHrNHdfq+/wBzKPYvp6ZXUgCFIRT47SAtzja3b1KxSlnqs0LOrh6WZ0lS2awig4MBHgHJKZREi6ZpXeJdZJkd7VEkNTBQhHWUYILSh8VNkUq3MlAIBIQUAsMKCDc4R/hM6lhXHbZ5q6/MZNnOgHHVeM9JLjEFSXfu/wBhVvHMsj8UjIhmkcGjaL7T1BfPpRnUliKye24Tw+pVcXGOUZaveJXklxtcnTaVs0o6IpJH0qhHoopJDAqCCMjDppcm6Y4ZXWY108rrMebUvvc/sgdOONhTpwxhEhsl+CW44FuOBwSj170OkDQEOA2naeAUfMH5gmUDRoueO26nS3zC0t8yLWsuPpJLD7LdSm03jsodRlh9SOfmVJLb2ijJO97rvPcr8U2vxJYRpdbGasv2Ww09hPjEk8P2CfDTypxz8Q4zx2Vhf/u8Rrsmxuv4jc+pRUotrM3glrpeb2+BZ0daRrI70LPqUs9lFCtQz2EanCa8us0WDTtuFk3FBLd8zBvLWLXW3J1fCTq0C3EKpRnoe54jiVpN9mOERaOVwIZcZSdQRfRXaypaOk3193wMmyq1VUVHK0PmUmPUXNyEjxXajrX1r0b4r/yFlGcu3Hqy+a7/ANyKlJ0ajpPu5fLu+xTSL0SCiRphcEHemxeGOg8PJkqqLK9zeBTJLc3ac9UUxI4ydiKMGTKSRY0tHbU7UzZcipUrZ2RMUFcpkw0BC1RpJyDlQ6ScllQbFMipW5kwICuKFBAQQgs2+DH6NnUsO52k2ecu9psPFMQbEdzn28EHUNHF3T0L5jxSt65cy0vqrbPj8vgey9FvRh3EVc3KxF8l4/F/AzFTWvecznEniUuFGMVhI+qUrWMIqMVhDTZzxRumNdFCtqlzpEO3DbWFC6QLtyTHUgpbp4K8qTXMc55DpA0DkdTuQOAMqfePB+5u/aUOPEXjxGXljdozu6fFRLU/gHHW+WyI07JnjS0bP+GidTdOD33ZZpypQ59Z+ZHjZ9VhHS4aD1rTpyqz5LShkpd8/ISWJjPGdmd0JjhCPaeWFGdSfZWERtAcxBA3BJqqUlssIsLLWlMvcLqidpAHAbVkV6eORkXNHHI19FI2RmUBwAGpWHWg4S1M8nxO11Jub2INSwA6A2Vu3qNrHeeDu6UYyzFPAmLsEsGYA3Zbbv0Xo/RG5lacR6Cb2qJ+a3X+Sxc1I1aUK0U1pai/k/8AZkHhfWUKiMSpiGxKWvpA5+ZWoNNbmjRrNRwLFCG7AibIlNyHUIByk4pMyJyNHAJehcycA5kGsLBZYa64KY3mJTuETwgKwQUEBBQCzY4ZOI6fnD9UWaOLtwXivSa8dCn0cO1Pb5LvYjhXC/8AkOIqk+zHrS+Xh+5m6uoLnFzjcuNySvE0qaSSR9voUVGKUVsiK56sKBbUQcxTOjCwhch2pmjYHpFnAlio0E6kK15CCVJMhqMiVFPdVJ09JUqUdO4616BoU47EuObduSXErygOOdY2aLnie5DjPMFLK3GamnJ1lkyjhtPqTITx2ENpVdL/AA45IXORjwW5rfadt9AV+n0lTtSwvBFpwqNapeSDa9o0awlx32u5WITpraCywHGT3lLCElpXuN3Cx4eMf2RuEpc9iYV4Q7O/8AUr3NdbTTp0CoXFJJB1oxlDJs8FqXG13BrTtWBc014ZZ5q8pR32yy2q48wuCLDgs+DcWeL4haze8lhDdO0uY9pAtY2VmhW6G5p1YveMk/5KFKEqltUptbYeDE1UeVxHAkL7/CSkk13mZSlqin4kGYp8S1AgVKfAs0xm6MYIXKcHYEuuJwUrmnggkmaKaG3FJcsBpAlyByJwWeEnarMHmBTuUWgXFIONhJsASeAF0LaXMGUkt2WdLgc7/q5Rxdoq07ulHvyU6l9Rh35NVT4a3mmRSDNlJOhIBJXjOKcOjfXXTym0ksYSX9/6F2fpFXsVP1aMVKb7T3ePDHIkRYdC3QRRj/wafzCr/wDDWfem/nJ/4aFVfSji9R5dzJfLCX8IYqsAp3/7YaeLPAPu09yRU4TDH4MnF/F6l/O/8l+x9OeL20lrqdJHwkl/a3RnMRwJ8PhN+kYNptZzRxI4dKoT10JaKyx4Puf2fwPpvBPSu04stC/Dqey+/wCT7yJHlOlx605YN2Wpbhml4LtICqsjSQoXEfGqR3NI1CVOGS1GSlsyRFJcdKozhpZXqQ0sfjKWxEkSI5Ou/RtKW4iZRFIbt28QNT6125yyRJJdbRsDeJ8Z3r3KxShHnUf+EWo01pzOX28iTTzEDK2Mudvucov07ytKnUTWKcdv4K86afWlLCHJqeRw+keGt+y3wG+vaU1pvmwYVacX1I5fi9yrmawGzCT0jYFXqKONlk0KcqjXXLfCKpg0JJPWsa5pS8DNu6M+eDbUMokZbIQANDxXn68NMs5PH8Rt47uTyzoYRnvc7DYIHN6cHn6VulVy3+xjMVbaR/8AV+i++8Mm52lKT74r+jAobRx4Z/sqKgrUiXYIrqh2qsQRbgthsBHkMcbGgbAchCxTklMjlg4JmRmpgOp2ncoeGGqkkNOoWoXCD7g1XZa4BgckrrM2DxnHxQq9xcU6ENyle30Kccy5m0o+S0LdXlzzv1sFiVeKzfZWDztXitSW0Vgs4KKJviMAtwAWf6/KpnfOCnOtUl2mSMll3SZE6ggELZDYYS2CwlBA1Iy6XVpQqwcJrKY2nUlTkpweGt013GTxrCxEecaPo3HwgP8Abcf7T7lgSpytqnRT3T7L8V4P4r+UfavRf0j/AOUo9FVeK0Fv/wBl4r4+JEjfbq48E1HpWsjskYcLomsgRk0QJo0totQmRh4J6FXrQyi0uvHA+HKjgruOw61yFoW0OFwA1v1bAhw+4BJ9w1I97tGDK3eR4I9aZBQi8z3HQjCG83l+Y/RRyHwY8o4u2+9aVKVSfZWF8RNaVNbzy/gS3UMbfCnl5x3C+nqVjQl2nkQrmb2pR0oYqdRaOKw+04ZVEvghlPCeakskXDnFslg254rKvIbbss3KUqec4Ru8Gkd9ZwHBq8zdRXcjyd7FYelE86G9usqnz2PMS6k84MPi2sjuv9F9/wCGQ0WtKL7or+jy1B5jnxz/AGUFZJYrYprKNOlHJGyX1Tc4HZwGyJC5AuQT5WtUKLZCi2Q3VQunKBYVJ4K+OsdvCiM880WpUYkqOa6ZgTKGCTTMMj2sbte4NHWSlzeiLk+4TUloi5Pkj03DaJsEbY27hqftO3leSuK0q03JnjbitKtNzZNtcKnJFfOGJcN0CBJRWEThvmDzhXaidIrXXTFLJDQYK4EUISDiFBwzPCHAhwDgRYg7COCrXdtG5pOm9n3Pwfcy7Y3tWzuI16TxKLz/AKMjiFFzD8tyWOGaMnhvb6F56zrympQqbTi8NH3zh/EIcQto3EO9bg053cNnUr6LE13jdQxQwqciBOxLki5SluDEdFn1FiQyotx26UIxuEX+k9V1GCFACQPPjHK3pNh6k2nKEXsssbB047RWWSqWFztHS5GdGhPUFoQVSXaekrVakY7qGWWMD6ZhtG0zScT4bu4J60LluU6iuJrM3pj5DOISSOHhERjgDcqJZfwDoRpxe3WZXYdE4v0dYX2nesi7lBfEvXM4qG63NxgkYuN5G8rzt1LY8vey2fcS8Uq+bHik300F9ul1c9H+EriNzoc1FRWr4vHcjw/FLp0loit5Z3fd/syNePGcd5JX2yl3JGDQ5KKMtK3M/oWpF4ibcXpiOEgBDzAxkhVNURsTYwXMsU6SZAfM5yL5FpQSODCjRzaNBykw0RvEjRYP2/1KnZ1ta0vmjLsLlzjofNFNZXTQNByKps1SHEaRtL/TsH5rO4nU00Gl37GVxarpt8LveD0ILzB5UO9gky5gYyxsC6VzD5BZAp0ojLEy21CjGHlE5yGCnLdA4FBXYIwLdDgjAqjBBDr8PbO3IXZCHBzX2va68bxuUrO8VeC2mt/mv9H0f0L4m6dKdPGdO+PgzKTR81KY8wfkOUuGl/3Vy0rutTU2sZPpcZdJTU8Yz3HVGxWmRDmQZQlstQI8e0hUq63yWZbxHgqwlglx42RJINRXesjRDb3L9ejUp0XJdlDU5Ywoj8PNbXXI4XOvWrEVjtyyIn0vKOxYsryG2ijDG8TYD91ZU9tkUp261ZqSyyuqnuedXZj6mhV61RJbl2ilTWUsf2WuD0o2+MfcsS5qN/AoXlZt+Bs8NZZt7rCuJZeDy1/VwmM1Dg53UDc9a9T6JW8lWlXa2Swvm/8AR8743cRlKMVz5mJ5R1wzFjfSvrtnReNTDsKDxqkUHO22LQ0mrpyNmS6LSFpG3AFEg02hssCLIWpiLiTf1+HtnAY4kC4Om1YFKs6T1I8tRuJUXqiBHyep7WDL9JOql3tXOchS4hWznJY4dhbICSwZSRY77hVa9zKrtLcq17qdbaW5YNcqjiipgcDkqUAWgw5LcAWhSEBAi4kT/wCookiXTMHCgocEBXUYIGqqpETHSH6ov6ivOekdDpaMMe1/aPVeh0XPiDpL9UWZTGGgVMgGxxa/ZbaFQ4XNyt4p92x9itG3bRb7tvIYqXWWkxlNZIMhQMtQQzH4yqXHIsS2gSsip5KuojutvumrPcWo6u47wdzS49OxT1u94OevveELdw1IA6P2TqbiuysgtReybZz3k7ST0BOlJ/qfkRGKXJeZ0LbHYXO3N3DrVWqnjfZfyFOWVzwvE1mC0bnavIa0am2gAWNWblJQpRcpPkluzzHEr2jbwc5PC8WSMSxxjPo4tbaabOslep4P6GTnitfbf9V/k+cX/Eq13J6OrHx738igxnlLlbkjIvvI47173h/BqNBJQjiKM624c5y11NzITVBcbk6lb8YJI3Y01FYQAeiwFg4y2XYO05O54KMHaGIZApOUWCXBcFg9QZtC8w+R4tklrktoS0ONQMENqWwQggZASEgK+xJlzBFKE4QqVzOQKeEKowQddCcQsebeml6G39RWTxbaFN/9kes9CJaeLw+KZk4HOc67iXWaACdoA2BZtGlGnnTye59nqaVHEVgZrJblHJh0aexFe9A2WowCoxdyqXMtjrjqwwTpxYKnHdlGG7IeU7k7K7y5qj3h2cBckNHGwB9C5aW8JZAzBvZZBbGwavefzcfQrkIPHWePggnUqPaEQnz2H0bMo+2dXfsmPqrqoGNPL/Ell+HcaPAsEzsErjlZ0avcRt6l5u9vsScebPP8V4rG3zHGX/BKxdhMZEdwGC+Rv1wNt+JXqPQy4pxqyhUitUuUv8fI+V8R4hO6ulKq9uSXcjzirxpziQwZW7LnaV9WhTinvualKyUVmTyyLzl1ZQ/Tg7MuOwIXLjsDMjkEnsMihvMl6g8Al6FzZODs5U62Rg9gC8+eCHWlCwGOtKBgMMIGgQwlsEUIGQGEmfMFilCcC8/mobwSgVaJFUHHKDiLiwvTyjixyyuLx/AT8JR/s9D6Jz0cYoPxeDF89Ztgs7OD7pozIhySapTZchDCAAulylgbyQ/Gco6Sq0uu/gJmukfwJEQLh0/okywmVqmIy25HfJHE6etSqsUSriKQksLW6uOY9eimNSUto7HRqzntFYRHiaXu0Gm7grGtUll7ssTapx3ZYNw15PhbN24KvO91Io+tQS6qNjhIIicwbrEenavO3e81I8Vx9OUda+Qy4EFadjedFho+b3FGWXkR1NBI0sfEwh23wWg9d17yy4zKphqTyUukrU5KSk8r4mX5U8l4IKd00OZpaW+DcuBBK9Xw/iNStU0TNrhvFK1asqdTDyYbnFsOZ6TSdzijWTpBc5DKWSUgCUtsIC6XkkJGQewxOuAeNisOSw8HgZLDwOBQAOtQMBjgQMANLZAQQMFhg2CRUe5HMTOEvUjtLAcblLbywksClX1yIQikkVRggZrBeKQfgd+SzuKr/wAWb8NzX4BLTxS3f/dHnefRYerJ+jOj3AAultjeQ/CxV6khFWawOQ0zr5ihnVjpwhdSvHTpiWjYfDaBu1NlScuq2Zrn1WwK+odezG9COjCPOQdvThzmyEyjkedbq07iEFiKLcrinBdUuKDDw1Z1Wu5GZXuXMt2xCypuRQc9y3wuMZT6iqVy9zMvsSWGN17WjrUUNTeDx/EI04L4kKBe54RBRW27PJ1pZZKmaC2xAN9oOoXqqOU8orwbTyjyzlvStZVHKAA5oNgLC69Payc6KbPa8Hqudv1nnDKANVlRZqZCyo9JGRMqHSdk7Iu0HZEyocE5PS+TlXzkDddQAD6lmXdPTUfxPH39Ho6zLdqpsoMeagFscahYDDCUwQglsgIWOl9UupB+BDyjuaKRpR2tChgGpU7R3ZGpvkNuN1apyUoprdBoRGcLdccDJq1w/C78lS4jHNrUXwL3C5ab2jLwnH+zzXKvMatj9MtrmPRRE7kmc0JqVEkXdFRNZrILuI0aN3SVnVark8RMivcSm8R5EylogfC29HBJqVWtitUrtbE5tFfYOjYkOrjvKzr47wxhX4UPrK8QXdLxHGYYfsoXcLxAd0vEkR4aUp3ERUrlEyKjA295SJV/ApVb2MfmSBlYOA3lK61SWFuzMuLrK1TeEirqZM502cTvXorDgtSWJVdvgeNv+IwqSap7rxDhYALr3FrbxpwSisGFOTbEkctOnHBMUedcvG/zDT+D9V6Ph35T+Z6zgr/Ba+JmrK/g2MiAKMEiEqG0cIFyJFKg41HIar2x+lULuOqmpGLxilspG1jWUzzkh9qBi2ONQMBhhLYIQQYOK6vd4J6FepLctUV1irlxd8YsHnq2q0rSE3louxs4ze6LPDJnzQh7ttyvN8eslKajDlgp3EI0qrjEntFgOpNsYaLeMfAqt5Z11bwcdddg44FJuaTqUZwXemNoT6OrCb/S0/JmdHJ5gcS6W9yTZrenpXz1VK3YccY23PrNx6f20YLooOT8i1pMOgZsbra1ySSVp21hQq/m1W/gtjyV56a8Sqt6FGK7ts4HG4bGL5Wk31vmuQrX/wAfpzjtV37ttsBL04u3OLnCOlLdeL8c93yHYC2N3iWG++0+lOqei1Gds4wm3U7pd3yx4FWfpVezrKpJrQv0rw+fiWxlaBcAa6hfNmpZal3HopcR6qednuRZ6w30OnBHGl4mRc38pS2YTa+zdTquVvKT2QUeJqEOs9xp2IucdNAm+qtbc2VnxWdR7bIdbMd3rK2rL0br1+tV6kf5KtbjUKSxT6z/AIBc2+rjc9Oz1L2Fnwu2tFinHfxfMwLi9rXEs1Hn+gObHFXVSQjUwXlWacMEpDMjlaihkUYPl0PpYz+E/mt3h35b+Z6fg35cvmZlaJsnWUHAc2h0onUEGIsEZFyKcEZJXJaoyTt6TZUGtVKURHEqeuiz06M6BYzPHSCfUNbtPoGpUKEpcgVTlLkSY3Ai6TJYEyWA0vBBxK5Lc5FPibjzT+pX6C66L9ul0iMvTjM9oP1nAH1rVn1Yto2p9WDa7j0OngDGBrRYALylao5zbZ5SpNzk3ICRMpdkmIKdgIQlSkcDmRYJwPEA7QFn1LSlLmgN0JzbepVnw+muydqYhjI2e5JdCUN0TqTELzvXK7nT3ZOkb+UO2HqXhrjh+ZuSfNtmtTv5KKi+4bLroY2dRclkXK4jITKTuVylaVZLCiIlUWcjjI1q2fC1Tmpy3aFTrOSwT2lenzkpMbklT4U8hxiNF6coJB4Ec5FFEpDEjk1IZFGO5Z0znujLRewcFscPmlFpm/wmpGMZJmYdTuG1pWkmmbSqRfeDkUk5Oyrjsi2XHZEsuOyRKCXLI13AhUKLy8eI+tDVBo9JNY4xsINsw1sqXRJSaZ5DoUptPuGBKNpKPT4DdHgaGhku1vS0LOrRw2ZVaOJMkgpLQk5QQVeIN8F46CrtF7pl6g+smZbD/wDFZ/WPzWrV7D+RtV/y5fI9Da9eWlA8o0NynVNpLYOKGyU7AWAC5TgLABcpwTgktOiQ1uKYt0OCAmlBJENBOjBVWpSTIUsDL4lRqWkZdwxSA5tVlZJdxOocjYrlCjjOQZSHhHZXFFLkL1AyP3BWKcPEmKGSrKGCXREgvKlIlIZcUaGIpMdbfL6VetXjJpWTxkqeaVrUXtQvyVp2tC7pGu87pWuTAdhMZ3EdSJXEkSruaGn4Hwd60Su/FDFfeKGDgknEJnrcBnr0DKxqrS2wbcjdUM2amZ0aKakcVX8TzNaGmuwDcogtkanB3/Rs6rLKuF1mYt0uuyxCrPkVAkJBBr27ekFWKLLNBmUoGfTM/r/Va1V/hs267/CfyNzmWC4nmsAyFFBBRQ2SjwHgAlSkSkASpCwSmHQdSTJbiZcwrocA4FBUNHBtclOILQ5mSnAHGBLhdoydudmA2KVA7D7wS5Gok4G3FNig0ASnIIBxUhYIz5tdSmqOw1QGnTi4A1ui0DFTZCxZtwDwKfQe5YtnvgrWqyy4x9iBi3keaAgYtscDUOQci5FGSMmE+auJebq/sVT8Kb63b+8j5o9nqNPguB1wgc11FWNIIsHUlQ0+9qOrdW7kn0kfqX3Ma7oydVSUW/2Y+MDrfI6vstR8Kj1q395H6l9xXRT9l+TL7CMLqgwB1LUgg7DTzA+9qoXFei5bTj5ozLq2rObxCT/+r+xa/wAOqPuJ/YydyqdLT9peaKXqlx7uX0v7Bfw+f7if2Mnco6Wn7S80D6pce7l9L+wxV4XUEaU85/8ARL3JlOtTT7S80NpW1dP8uX0v7GapMDrBMCaSqADr3NLOBt45VpVLqg6eOkj9S+5r1aVR0saXy8GaYUNT5PUewl7lmdJS9peaMf1Ov7uX0v7Cuw6o8nn9hL3LlVpe0vNEK0r+7l9L+wH8NqPJ5/YS9ynpqftLzQXqtf3cvpf2EOG1Hk9R7CXuU9NS9peaJ9Vr+7l9L+wJwyp8nqPYS9ynpqXtLzRPqtf3cvpf2JEWH1Fh/Lz+wl7kuVWnntLzQqVpXz+XL6X9g/4fP9xP7GTuUdLT9peaB9UuPdy+l/Y7+Hz/AHE/sZO5Q6tP2l5o71S493L6X9hf4fP9xP7GTuQupT9peaI9UuPdy+l/YIUE/wBxP7GTuQOdP2l5oj1O493L6X9hfkE/3E3sZO5Drh7S80R6nce7l9MvsJ8gn+4n9jJ3ItdP2l5on1O493L6ZfYQ0E/3E/sZO5F0lP2l5on1S493L6X9gTh8/wBxP7GXuRKrT9peaJ9UuPdy+l/YA4dUeTz+xl7kfS0/aXmgvVK/u5fS/sAcNqPJ5/YS9ynpqftLzQSta/u5fS/sQZcKqrn+WqOzzfCrEa9LHbXmizG2rY7Evpf2AZhFVcfy1R2eb4VLuKWO2vNBO3rY7Evpf2CqsJqSLfJak9VPMf7VFO4pJ51x819yKdvXTzol9L+xXnAaryWq7NN8Ks+t0fbj9S+5a6Ot7EvJ/Y4YHV+S1PZpvhUetUfbj5r7ndFV9iXk/sONwer8lqezzfCodzQ9uPmvuD0FX2JeT+wYwir8lqezzfCh9Yo+3HzX3B9Xq+xLyf2C/hNX5LU9nm+FR6xR9uPmvuD6vV9iX0v7H//Z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Papel A4 (210 x 297 mm)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Arial</vt:lpstr>
      <vt:lpstr>Arial Black</vt:lpstr>
      <vt:lpstr>Aharoni</vt:lpstr>
      <vt:lpstr>Tema do Office</vt:lpstr>
      <vt:lpstr>1_Tema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ctit</dc:creator>
  <cp:lastModifiedBy>Administrador</cp:lastModifiedBy>
  <cp:revision>1</cp:revision>
  <dcterms:created xsi:type="dcterms:W3CDTF">2013-05-06T14:26:37Z</dcterms:created>
  <dcterms:modified xsi:type="dcterms:W3CDTF">2020-11-12T17:38:48Z</dcterms:modified>
</cp:coreProperties>
</file>